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2" r:id="rId7"/>
    <p:sldId id="266" r:id="rId8"/>
    <p:sldId id="263" r:id="rId9"/>
    <p:sldId id="265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CCCC"/>
    <a:srgbClr val="FF9999"/>
    <a:srgbClr val="008000"/>
    <a:srgbClr val="A20000"/>
    <a:srgbClr val="CCFFCC"/>
    <a:srgbClr val="CCFF99"/>
    <a:srgbClr val="FF6699"/>
    <a:srgbClr val="FFFF99"/>
    <a:srgbClr val="FF7C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70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CCC"/>
            </a:gs>
            <a:gs pos="39999">
              <a:srgbClr val="FFFFCC"/>
            </a:gs>
            <a:gs pos="70000">
              <a:srgbClr val="CCFFCC"/>
            </a:gs>
            <a:gs pos="100000">
              <a:srgbClr val="FFEBFA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IdeaPad\Desktop\1579455911_42-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3970"/>
            <a:ext cx="9768258" cy="687197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51720" y="1412776"/>
            <a:ext cx="5326360" cy="276373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A20000"/>
                </a:solidFill>
              </a:rPr>
              <a:t>Тема: </a:t>
            </a:r>
            <a:br>
              <a:rPr lang="ru-RU" b="1" dirty="0" smtClean="0">
                <a:solidFill>
                  <a:srgbClr val="A20000"/>
                </a:solidFill>
              </a:rPr>
            </a:br>
            <a:r>
              <a:rPr lang="ru-RU" b="1" dirty="0" smtClean="0">
                <a:solidFill>
                  <a:srgbClr val="A20000"/>
                </a:solidFill>
              </a:rPr>
              <a:t/>
            </a:r>
            <a:br>
              <a:rPr lang="ru-RU" b="1" dirty="0" smtClean="0">
                <a:solidFill>
                  <a:srgbClr val="A20000"/>
                </a:solidFill>
              </a:rPr>
            </a:br>
            <a:r>
              <a:rPr lang="ru-RU" b="1" dirty="0" smtClean="0">
                <a:solidFill>
                  <a:srgbClr val="A20000"/>
                </a:solidFill>
              </a:rPr>
              <a:t>ИГРУШКА-ПОДРУЖКА своими руками</a:t>
            </a:r>
            <a:endParaRPr lang="ru-RU" b="1" dirty="0">
              <a:solidFill>
                <a:srgbClr val="A2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87824" y="4725144"/>
            <a:ext cx="3736504" cy="17526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8000"/>
                </a:solidFill>
              </a:rPr>
              <a:t>Пономарёва Юлия</a:t>
            </a:r>
          </a:p>
          <a:p>
            <a:r>
              <a:rPr lang="ru-RU" sz="2000" dirty="0" smtClean="0">
                <a:solidFill>
                  <a:srgbClr val="008000"/>
                </a:solidFill>
              </a:rPr>
              <a:t>2А класс</a:t>
            </a:r>
          </a:p>
          <a:p>
            <a:r>
              <a:rPr lang="ru-RU" sz="2000" dirty="0" smtClean="0">
                <a:solidFill>
                  <a:srgbClr val="008000"/>
                </a:solidFill>
              </a:rPr>
              <a:t>МБОУ «СОШ №6»</a:t>
            </a:r>
            <a:endParaRPr lang="ru-RU" sz="2000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692696"/>
            <a:ext cx="5472608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A20000"/>
                </a:solidFill>
              </a:rPr>
              <a:t>Загадка</a:t>
            </a:r>
            <a:endParaRPr lang="ru-RU" b="1" dirty="0">
              <a:solidFill>
                <a:srgbClr val="A2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07704" y="2060848"/>
            <a:ext cx="5328592" cy="33123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b="1" dirty="0" smtClean="0"/>
              <a:t>     Всегда послушна,</a:t>
            </a:r>
          </a:p>
          <a:p>
            <a:pPr>
              <a:buNone/>
            </a:pPr>
            <a:r>
              <a:rPr lang="ru-RU" sz="4000" b="1" dirty="0" smtClean="0"/>
              <a:t>     Но с ней не скучно. </a:t>
            </a:r>
          </a:p>
          <a:p>
            <a:pPr>
              <a:buNone/>
            </a:pPr>
            <a:r>
              <a:rPr lang="ru-RU" sz="4000" b="1" dirty="0" smtClean="0"/>
              <a:t>     Платья носит, </a:t>
            </a:r>
          </a:p>
          <a:p>
            <a:pPr>
              <a:buNone/>
            </a:pPr>
            <a:r>
              <a:rPr lang="ru-RU" sz="4000" b="1" dirty="0" smtClean="0"/>
              <a:t>     Есть, пить не просит.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484784"/>
            <a:ext cx="3960440" cy="936104"/>
          </a:xfrm>
        </p:spPr>
        <p:txBody>
          <a:bodyPr>
            <a:normAutofit/>
          </a:bodyPr>
          <a:lstStyle/>
          <a:p>
            <a:pPr algn="l"/>
            <a:r>
              <a:rPr lang="ru-RU" sz="5400" b="1" dirty="0" smtClean="0">
                <a:solidFill>
                  <a:srgbClr val="A20000"/>
                </a:solidFill>
              </a:rPr>
              <a:t>Цель:</a:t>
            </a:r>
            <a:endParaRPr lang="ru-RU" sz="5400" b="1" dirty="0">
              <a:solidFill>
                <a:srgbClr val="A2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420888"/>
            <a:ext cx="8229600" cy="1008112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изготовить куклу своими руками</a:t>
            </a:r>
            <a:endParaRPr lang="ru-RU" sz="4000" b="1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23528" y="3429000"/>
            <a:ext cx="794156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Задачи: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204664" y="4509120"/>
            <a:ext cx="8939336" cy="2088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познакомиться с техникой шитья кукол;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подготовить необходимые материалы;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сшить куклу.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E:\Проект КУКЛА\ФоТо для ПрОеКтА\IMG_20200115_171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052736"/>
            <a:ext cx="4176463" cy="556861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412776"/>
            <a:ext cx="4788024" cy="85010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A20000"/>
                </a:solidFill>
              </a:rPr>
              <a:t>Необходимые </a:t>
            </a:r>
            <a:br>
              <a:rPr lang="ru-RU" b="1" dirty="0" smtClean="0">
                <a:solidFill>
                  <a:srgbClr val="A20000"/>
                </a:solidFill>
              </a:rPr>
            </a:br>
            <a:r>
              <a:rPr lang="ru-RU" b="1" dirty="0" smtClean="0">
                <a:solidFill>
                  <a:srgbClr val="A20000"/>
                </a:solidFill>
              </a:rPr>
              <a:t>материалы:</a:t>
            </a:r>
            <a:endParaRPr lang="ru-RU" b="1" dirty="0">
              <a:solidFill>
                <a:srgbClr val="A2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420888"/>
            <a:ext cx="4608512" cy="4176464"/>
          </a:xfrm>
        </p:spPr>
        <p:txBody>
          <a:bodyPr>
            <a:noAutofit/>
          </a:bodyPr>
          <a:lstStyle/>
          <a:p>
            <a:r>
              <a:rPr lang="ru-RU" sz="2800" dirty="0" err="1" smtClean="0"/>
              <a:t>синтепон</a:t>
            </a:r>
            <a:endParaRPr lang="ru-RU" sz="2800" dirty="0" smtClean="0"/>
          </a:p>
          <a:p>
            <a:r>
              <a:rPr lang="ru-RU" sz="2800" dirty="0" smtClean="0"/>
              <a:t>ткань </a:t>
            </a:r>
            <a:r>
              <a:rPr lang="ru-RU" sz="2800" dirty="0" err="1" smtClean="0"/>
              <a:t>флис</a:t>
            </a:r>
            <a:endParaRPr lang="ru-RU" sz="2800" dirty="0" smtClean="0"/>
          </a:p>
          <a:p>
            <a:r>
              <a:rPr lang="ru-RU" sz="2800" dirty="0" smtClean="0"/>
              <a:t>пряжа</a:t>
            </a:r>
          </a:p>
          <a:p>
            <a:r>
              <a:rPr lang="ru-RU" sz="2800" dirty="0" smtClean="0"/>
              <a:t>волосы – 260 р.</a:t>
            </a:r>
          </a:p>
          <a:p>
            <a:r>
              <a:rPr lang="ru-RU" sz="2800" dirty="0" smtClean="0"/>
              <a:t>декор (украшения) – 40 р.</a:t>
            </a:r>
          </a:p>
          <a:p>
            <a:r>
              <a:rPr lang="ru-RU" sz="2800" dirty="0" smtClean="0"/>
              <a:t>ткань для одежды – 260 р.</a:t>
            </a:r>
          </a:p>
          <a:p>
            <a:r>
              <a:rPr lang="ru-RU" sz="2800" dirty="0" err="1" smtClean="0"/>
              <a:t>кож.заменитель</a:t>
            </a:r>
            <a:r>
              <a:rPr lang="ru-RU" sz="2800" dirty="0" smtClean="0"/>
              <a:t> – 70 р.</a:t>
            </a:r>
          </a:p>
          <a:p>
            <a:pPr>
              <a:buNone/>
            </a:pPr>
            <a:r>
              <a:rPr lang="ru-RU" sz="2800" dirty="0" smtClean="0">
                <a:solidFill>
                  <a:srgbClr val="00B050"/>
                </a:solidFill>
              </a:rPr>
              <a:t>                                Всего </a:t>
            </a:r>
            <a:r>
              <a:rPr lang="ru-RU" sz="2800" b="1" dirty="0" smtClean="0">
                <a:solidFill>
                  <a:srgbClr val="00B050"/>
                </a:solidFill>
              </a:rPr>
              <a:t>630 </a:t>
            </a:r>
            <a:r>
              <a:rPr lang="ru-RU" sz="2800" dirty="0" smtClean="0">
                <a:solidFill>
                  <a:srgbClr val="00B050"/>
                </a:solidFill>
              </a:rPr>
              <a:t>р.</a:t>
            </a:r>
            <a:endParaRPr lang="ru-RU" sz="2800" dirty="0">
              <a:solidFill>
                <a:srgbClr val="00B05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652120" y="1916832"/>
            <a:ext cx="11041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260 р.</a:t>
            </a:r>
            <a:endParaRPr lang="ru-RU" sz="24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660232" y="3356992"/>
            <a:ext cx="7986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40 р</a:t>
            </a:r>
            <a:r>
              <a:rPr lang="ru-RU" sz="2000" b="1" dirty="0" smtClean="0"/>
              <a:t>.</a:t>
            </a:r>
            <a:endParaRPr lang="ru-RU" sz="20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940152" y="4869160"/>
            <a:ext cx="11208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260 </a:t>
            </a:r>
            <a:r>
              <a:rPr lang="ru-RU" sz="2400" b="1" dirty="0" err="1" smtClean="0"/>
              <a:t>р.+</a:t>
            </a:r>
            <a:endParaRPr lang="ru-RU" sz="2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668344" y="3717032"/>
            <a:ext cx="7841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70 р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62880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A20000"/>
                </a:solidFill>
              </a:rPr>
              <a:t>Этапы работы:</a:t>
            </a:r>
            <a:endParaRPr lang="ru-RU" b="1" dirty="0">
              <a:solidFill>
                <a:srgbClr val="A2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2996952"/>
            <a:ext cx="8856984" cy="1828800"/>
          </a:xfrm>
        </p:spPr>
        <p:txBody>
          <a:bodyPr>
            <a:normAutofit/>
          </a:bodyPr>
          <a:lstStyle/>
          <a:p>
            <a:pPr lvl="0"/>
            <a:r>
              <a:rPr lang="ru-RU" sz="3600" b="1" dirty="0" smtClean="0"/>
              <a:t>изготовление куклы</a:t>
            </a:r>
          </a:p>
          <a:p>
            <a:pPr lvl="0"/>
            <a:r>
              <a:rPr lang="ru-RU" sz="3600" b="1" dirty="0" smtClean="0"/>
              <a:t>создание комплекта одежды для куклы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A20000"/>
                </a:solidFill>
              </a:rPr>
              <a:t>Выполнение проекта</a:t>
            </a:r>
            <a:endParaRPr lang="ru-RU" b="1" dirty="0">
              <a:solidFill>
                <a:srgbClr val="A20000"/>
              </a:solidFill>
            </a:endParaRPr>
          </a:p>
        </p:txBody>
      </p:sp>
      <p:pic>
        <p:nvPicPr>
          <p:cNvPr id="18434" name="Picture 2" descr="F:\Проект КУКЛА\IMG-2d900213e93e672e6152a1913e4c9027-V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980727"/>
            <a:ext cx="4176464" cy="5568619"/>
          </a:xfrm>
          <a:prstGeom prst="rect">
            <a:avLst/>
          </a:prstGeom>
          <a:noFill/>
        </p:spPr>
      </p:pic>
      <p:pic>
        <p:nvPicPr>
          <p:cNvPr id="18435" name="Picture 3" descr="F:\Проект КУКЛА\IMG-4c94455a69daf86159b211aa10047559-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980728"/>
            <a:ext cx="4158462" cy="55446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Проект КУКЛА\ФоТо для ПрОеКтА\IMG_20200212_1912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332656"/>
            <a:ext cx="4698522" cy="6264696"/>
          </a:xfrm>
          <a:prstGeom prst="rect">
            <a:avLst/>
          </a:prstGeom>
          <a:noFill/>
        </p:spPr>
      </p:pic>
      <p:pic>
        <p:nvPicPr>
          <p:cNvPr id="1027" name="Picture 3" descr="E:\Проект КУКЛА\ФоТо для ПрОеКтА\IMG_20200212_1911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836712"/>
            <a:ext cx="3834426" cy="5112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F:\Проект КУКЛА\IMG-37ae38dd66a1bebf4a50009315c70895-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0"/>
            <a:ext cx="5904656" cy="78728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Проект КУКЛА\IMG-a71d13fcee958bd920edf9b19f2b05b6-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4664"/>
            <a:ext cx="4392488" cy="5856651"/>
          </a:xfrm>
          <a:prstGeom prst="rect">
            <a:avLst/>
          </a:prstGeom>
          <a:noFill/>
        </p:spPr>
      </p:pic>
      <p:pic>
        <p:nvPicPr>
          <p:cNvPr id="3074" name="Picture 2" descr="E:\Проект КУКЛА\ФоТо для ПрОеКтА\IMG_20200131_1211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5508" y="404664"/>
            <a:ext cx="4320480" cy="57606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Проект КУКЛА\ФоТо для ПрОеКтА\IMG_20200131_1224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4392488" cy="5856651"/>
          </a:xfrm>
          <a:prstGeom prst="rect">
            <a:avLst/>
          </a:prstGeom>
          <a:noFill/>
        </p:spPr>
      </p:pic>
      <p:pic>
        <p:nvPicPr>
          <p:cNvPr id="5" name="Picture 2" descr="F:\Проект КУКЛА\IMG-28bbd3ef30643428d94cf1b5f7ff16a7-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23520" y="404664"/>
            <a:ext cx="4374486" cy="58326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231</TotalTime>
  <Words>115</Words>
  <Application>Microsoft Office PowerPoint</Application>
  <PresentationFormat>Экран (4:3)</PresentationFormat>
  <Paragraphs>32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Тема:   ИГРУШКА-ПОДРУЖКА своими руками</vt:lpstr>
      <vt:lpstr>Загадка</vt:lpstr>
      <vt:lpstr>Цель:</vt:lpstr>
      <vt:lpstr>Необходимые  материалы:</vt:lpstr>
      <vt:lpstr>Этапы работы:</vt:lpstr>
      <vt:lpstr>Выполнение проекта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ПОДРУЖКА-ИГРУЖКА</dc:title>
  <dc:creator>IdeaPad</dc:creator>
  <cp:lastModifiedBy>IdeaPad</cp:lastModifiedBy>
  <cp:revision>28</cp:revision>
  <dcterms:created xsi:type="dcterms:W3CDTF">2020-02-07T04:26:21Z</dcterms:created>
  <dcterms:modified xsi:type="dcterms:W3CDTF">2020-03-11T03:32:20Z</dcterms:modified>
</cp:coreProperties>
</file>