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70" r:id="rId10"/>
    <p:sldId id="272" r:id="rId11"/>
    <p:sldId id="273" r:id="rId12"/>
    <p:sldId id="274" r:id="rId13"/>
    <p:sldId id="27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03D926-B0D3-42C3-8775-02558BD75C5E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6A6CEB-ECEC-4CEE-9B01-CF81CA50300C}">
      <dgm:prSet phldrT="[Текст]" custT="1"/>
      <dgm:spPr>
        <a:solidFill>
          <a:schemeClr val="tx1"/>
        </a:solidFill>
      </dgm:spPr>
      <dgm:t>
        <a:bodyPr/>
        <a:lstStyle/>
        <a:p>
          <a:r>
            <a:rPr lang="ru-RU" sz="16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rPr>
            <a:t>МЕТОД ПРОЕКТОВ</a:t>
          </a:r>
          <a:endParaRPr lang="ru-RU" sz="1600" b="1" dirty="0">
            <a:solidFill>
              <a:srgbClr val="FF0000"/>
            </a:solidFill>
            <a:latin typeface="Tahoma" pitchFamily="34" charset="0"/>
            <a:cs typeface="Tahoma" pitchFamily="34" charset="0"/>
          </a:endParaRPr>
        </a:p>
      </dgm:t>
    </dgm:pt>
    <dgm:pt modelId="{B38EA73D-D7F5-4DE1-B4B2-00F9E29468CD}" type="parTrans" cxnId="{67F9893A-D2B9-444D-A0A2-54B94592CD0F}">
      <dgm:prSet/>
      <dgm:spPr/>
      <dgm:t>
        <a:bodyPr/>
        <a:lstStyle/>
        <a:p>
          <a:endParaRPr lang="ru-RU"/>
        </a:p>
      </dgm:t>
    </dgm:pt>
    <dgm:pt modelId="{42CFFCAA-D3C2-4F66-95A1-77708D35B40F}" type="sibTrans" cxnId="{67F9893A-D2B9-444D-A0A2-54B94592CD0F}">
      <dgm:prSet/>
      <dgm:spPr/>
      <dgm:t>
        <a:bodyPr/>
        <a:lstStyle/>
        <a:p>
          <a:endParaRPr lang="ru-RU"/>
        </a:p>
      </dgm:t>
    </dgm:pt>
    <dgm:pt modelId="{23741E4F-9255-4CC3-93A5-DDA7738723C4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rPr>
            <a:t>ПЛАНИРОВАНИЕ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Tahoma" pitchFamily="34" charset="0"/>
            <a:cs typeface="Tahoma" pitchFamily="34" charset="0"/>
          </a:endParaRPr>
        </a:p>
      </dgm:t>
    </dgm:pt>
    <dgm:pt modelId="{8417872A-4FCD-426A-A729-DE8241B7A16D}" type="parTrans" cxnId="{FE4CAC54-926C-4E43-8C99-7B7955B6E87D}">
      <dgm:prSet/>
      <dgm:spPr/>
      <dgm:t>
        <a:bodyPr/>
        <a:lstStyle/>
        <a:p>
          <a:endParaRPr lang="ru-RU" dirty="0"/>
        </a:p>
      </dgm:t>
    </dgm:pt>
    <dgm:pt modelId="{0D5FA0ED-0B41-49B4-B5D5-C00A7DF16697}" type="sibTrans" cxnId="{FE4CAC54-926C-4E43-8C99-7B7955B6E87D}">
      <dgm:prSet/>
      <dgm:spPr/>
      <dgm:t>
        <a:bodyPr/>
        <a:lstStyle/>
        <a:p>
          <a:endParaRPr lang="ru-RU"/>
        </a:p>
      </dgm:t>
    </dgm:pt>
    <dgm:pt modelId="{D9996B8E-4C54-49D6-A265-1B9FA6B29C54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rPr>
            <a:t>ПОИСК ИНФОРМАЦИИ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Tahoma" pitchFamily="34" charset="0"/>
            <a:cs typeface="Tahoma" pitchFamily="34" charset="0"/>
          </a:endParaRPr>
        </a:p>
      </dgm:t>
    </dgm:pt>
    <dgm:pt modelId="{A54D6D52-344C-49DD-98C8-27463838DF6D}" type="parTrans" cxnId="{F0106BEE-F7B2-4D32-96DF-FE70FA49EDEA}">
      <dgm:prSet/>
      <dgm:spPr/>
      <dgm:t>
        <a:bodyPr/>
        <a:lstStyle/>
        <a:p>
          <a:endParaRPr lang="ru-RU" dirty="0"/>
        </a:p>
      </dgm:t>
    </dgm:pt>
    <dgm:pt modelId="{7BA878B4-F85C-4186-93B9-5278B8EF48D0}" type="sibTrans" cxnId="{F0106BEE-F7B2-4D32-96DF-FE70FA49EDEA}">
      <dgm:prSet/>
      <dgm:spPr/>
      <dgm:t>
        <a:bodyPr/>
        <a:lstStyle/>
        <a:p>
          <a:endParaRPr lang="ru-RU"/>
        </a:p>
      </dgm:t>
    </dgm:pt>
    <dgm:pt modelId="{CE3A2223-DC09-4174-BA0F-FCBDEDDDEE11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rPr>
            <a:t>ПРОДУКТ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Tahoma" pitchFamily="34" charset="0"/>
            <a:cs typeface="Tahoma" pitchFamily="34" charset="0"/>
          </a:endParaRPr>
        </a:p>
      </dgm:t>
    </dgm:pt>
    <dgm:pt modelId="{0CF22D69-2F85-4739-A139-10E9CAC8F3CF}" type="parTrans" cxnId="{07A3EEB7-33D0-4245-9231-2079B06B852B}">
      <dgm:prSet/>
      <dgm:spPr/>
      <dgm:t>
        <a:bodyPr/>
        <a:lstStyle/>
        <a:p>
          <a:endParaRPr lang="ru-RU" dirty="0"/>
        </a:p>
      </dgm:t>
    </dgm:pt>
    <dgm:pt modelId="{F0F31A25-9946-4E8A-B5F9-4576E091D1F8}" type="sibTrans" cxnId="{07A3EEB7-33D0-4245-9231-2079B06B852B}">
      <dgm:prSet/>
      <dgm:spPr/>
      <dgm:t>
        <a:bodyPr/>
        <a:lstStyle/>
        <a:p>
          <a:endParaRPr lang="ru-RU"/>
        </a:p>
      </dgm:t>
    </dgm:pt>
    <dgm:pt modelId="{8CA99D6D-4CBD-4247-8A31-B6D87DA07124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rPr>
            <a:t>ПРЕЗЕНТАЦИЯ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Tahoma" pitchFamily="34" charset="0"/>
            <a:cs typeface="Tahoma" pitchFamily="34" charset="0"/>
          </a:endParaRPr>
        </a:p>
      </dgm:t>
    </dgm:pt>
    <dgm:pt modelId="{BE07785D-BCDD-47FB-9A8D-A9D44A007756}" type="parTrans" cxnId="{EAAD14F8-4907-4699-9349-71223CF36B9B}">
      <dgm:prSet/>
      <dgm:spPr/>
      <dgm:t>
        <a:bodyPr/>
        <a:lstStyle/>
        <a:p>
          <a:endParaRPr lang="ru-RU" dirty="0"/>
        </a:p>
      </dgm:t>
    </dgm:pt>
    <dgm:pt modelId="{0A637115-9190-48D8-AFA3-B90047E6D071}" type="sibTrans" cxnId="{EAAD14F8-4907-4699-9349-71223CF36B9B}">
      <dgm:prSet/>
      <dgm:spPr/>
      <dgm:t>
        <a:bodyPr/>
        <a:lstStyle/>
        <a:p>
          <a:endParaRPr lang="ru-RU"/>
        </a:p>
      </dgm:t>
    </dgm:pt>
    <dgm:pt modelId="{3D199786-0174-407D-9997-7538CD75F0CD}">
      <dgm:prSet custT="1"/>
      <dgm:spPr/>
      <dgm:t>
        <a:bodyPr/>
        <a:lstStyle/>
        <a:p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rPr>
            <a:t>ПРОБЛЕМА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Tahoma" pitchFamily="34" charset="0"/>
            <a:cs typeface="Tahoma" pitchFamily="34" charset="0"/>
          </a:endParaRPr>
        </a:p>
      </dgm:t>
    </dgm:pt>
    <dgm:pt modelId="{0847AC3E-0316-4F8D-B3B7-59E2AE96CE43}" type="parTrans" cxnId="{5A19A105-DD26-431F-8894-368FCC51BA5E}">
      <dgm:prSet/>
      <dgm:spPr/>
      <dgm:t>
        <a:bodyPr/>
        <a:lstStyle/>
        <a:p>
          <a:endParaRPr lang="ru-RU" dirty="0"/>
        </a:p>
      </dgm:t>
    </dgm:pt>
    <dgm:pt modelId="{50509A89-A408-4E74-906E-5B6DD2CFB30B}" type="sibTrans" cxnId="{5A19A105-DD26-431F-8894-368FCC51BA5E}">
      <dgm:prSet/>
      <dgm:spPr/>
      <dgm:t>
        <a:bodyPr/>
        <a:lstStyle/>
        <a:p>
          <a:endParaRPr lang="ru-RU"/>
        </a:p>
      </dgm:t>
    </dgm:pt>
    <dgm:pt modelId="{5D1D5E74-B4EE-40AE-8E86-414F6602297C}" type="pres">
      <dgm:prSet presAssocID="{8A03D926-B0D3-42C3-8775-02558BD75C5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6A4FBB-99B7-4104-B96C-9C1EA6A49129}" type="pres">
      <dgm:prSet presAssocID="{E76A6CEB-ECEC-4CEE-9B01-CF81CA50300C}" presName="centerShape" presStyleLbl="node0" presStyleIdx="0" presStyleCnt="1" custScaleX="133044" custScaleY="119098" custLinFactNeighborX="47" custLinFactNeighborY="6388"/>
      <dgm:spPr/>
      <dgm:t>
        <a:bodyPr/>
        <a:lstStyle/>
        <a:p>
          <a:endParaRPr lang="ru-RU"/>
        </a:p>
      </dgm:t>
    </dgm:pt>
    <dgm:pt modelId="{DCE53A47-7FA5-4129-BD5B-33084E5F34AB}" type="pres">
      <dgm:prSet presAssocID="{8417872A-4FCD-426A-A729-DE8241B7A16D}" presName="Name9" presStyleLbl="parChTrans1D2" presStyleIdx="0" presStyleCnt="5"/>
      <dgm:spPr/>
      <dgm:t>
        <a:bodyPr/>
        <a:lstStyle/>
        <a:p>
          <a:endParaRPr lang="ru-RU"/>
        </a:p>
      </dgm:t>
    </dgm:pt>
    <dgm:pt modelId="{93C515F4-527B-4696-9885-589E744304A5}" type="pres">
      <dgm:prSet presAssocID="{8417872A-4FCD-426A-A729-DE8241B7A16D}" presName="connTx" presStyleLbl="parChTrans1D2" presStyleIdx="0" presStyleCnt="5"/>
      <dgm:spPr/>
      <dgm:t>
        <a:bodyPr/>
        <a:lstStyle/>
        <a:p>
          <a:endParaRPr lang="ru-RU"/>
        </a:p>
      </dgm:t>
    </dgm:pt>
    <dgm:pt modelId="{8376D453-EDEE-46A0-83DA-86E2C8822351}" type="pres">
      <dgm:prSet presAssocID="{23741E4F-9255-4CC3-93A5-DDA7738723C4}" presName="node" presStyleLbl="node1" presStyleIdx="0" presStyleCnt="5" custScaleX="199324" custRadScaleRad="83998" custRadScaleInc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AB4DC9-367C-4128-A067-5FA138F84097}" type="pres">
      <dgm:prSet presAssocID="{A54D6D52-344C-49DD-98C8-27463838DF6D}" presName="Name9" presStyleLbl="parChTrans1D2" presStyleIdx="1" presStyleCnt="5"/>
      <dgm:spPr/>
      <dgm:t>
        <a:bodyPr/>
        <a:lstStyle/>
        <a:p>
          <a:endParaRPr lang="ru-RU"/>
        </a:p>
      </dgm:t>
    </dgm:pt>
    <dgm:pt modelId="{99711627-7951-44D5-987A-6217850438B5}" type="pres">
      <dgm:prSet presAssocID="{A54D6D52-344C-49DD-98C8-27463838DF6D}" presName="connTx" presStyleLbl="parChTrans1D2" presStyleIdx="1" presStyleCnt="5"/>
      <dgm:spPr/>
      <dgm:t>
        <a:bodyPr/>
        <a:lstStyle/>
        <a:p>
          <a:endParaRPr lang="ru-RU"/>
        </a:p>
      </dgm:t>
    </dgm:pt>
    <dgm:pt modelId="{5225B163-7B35-4A6E-A1F1-E7563196F43B}" type="pres">
      <dgm:prSet presAssocID="{D9996B8E-4C54-49D6-A265-1B9FA6B29C54}" presName="node" presStyleLbl="node1" presStyleIdx="1" presStyleCnt="5" custScaleX="185300" custRadScaleRad="143246" custRadScaleInc="13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4DE2D6-50CD-4BD1-A7A3-06E018DA2989}" type="pres">
      <dgm:prSet presAssocID="{0CF22D69-2F85-4739-A139-10E9CAC8F3CF}" presName="Name9" presStyleLbl="parChTrans1D2" presStyleIdx="2" presStyleCnt="5"/>
      <dgm:spPr/>
      <dgm:t>
        <a:bodyPr/>
        <a:lstStyle/>
        <a:p>
          <a:endParaRPr lang="ru-RU"/>
        </a:p>
      </dgm:t>
    </dgm:pt>
    <dgm:pt modelId="{0E9F1BDC-A84A-4C63-AF34-68C2D6A3013C}" type="pres">
      <dgm:prSet presAssocID="{0CF22D69-2F85-4739-A139-10E9CAC8F3CF}" presName="connTx" presStyleLbl="parChTrans1D2" presStyleIdx="2" presStyleCnt="5"/>
      <dgm:spPr/>
      <dgm:t>
        <a:bodyPr/>
        <a:lstStyle/>
        <a:p>
          <a:endParaRPr lang="ru-RU"/>
        </a:p>
      </dgm:t>
    </dgm:pt>
    <dgm:pt modelId="{401D4E12-F2AB-416B-85C1-17AC36B861ED}" type="pres">
      <dgm:prSet presAssocID="{CE3A2223-DC09-4174-BA0F-FCBDEDDDEE11}" presName="node" presStyleLbl="node1" presStyleIdx="2" presStyleCnt="5" custScaleX="163857" custRadScaleRad="117698" custRadScaleInc="-27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322DBB-CD15-4A5F-8984-63DE47FB72E3}" type="pres">
      <dgm:prSet presAssocID="{BE07785D-BCDD-47FB-9A8D-A9D44A007756}" presName="Name9" presStyleLbl="parChTrans1D2" presStyleIdx="3" presStyleCnt="5"/>
      <dgm:spPr/>
      <dgm:t>
        <a:bodyPr/>
        <a:lstStyle/>
        <a:p>
          <a:endParaRPr lang="ru-RU"/>
        </a:p>
      </dgm:t>
    </dgm:pt>
    <dgm:pt modelId="{C869F670-20DE-4D89-9541-C8D20DCC5746}" type="pres">
      <dgm:prSet presAssocID="{BE07785D-BCDD-47FB-9A8D-A9D44A007756}" presName="connTx" presStyleLbl="parChTrans1D2" presStyleIdx="3" presStyleCnt="5"/>
      <dgm:spPr/>
      <dgm:t>
        <a:bodyPr/>
        <a:lstStyle/>
        <a:p>
          <a:endParaRPr lang="ru-RU"/>
        </a:p>
      </dgm:t>
    </dgm:pt>
    <dgm:pt modelId="{8386C13D-9A5C-4807-8468-1E65E653A78A}" type="pres">
      <dgm:prSet presAssocID="{8CA99D6D-4CBD-4247-8A31-B6D87DA07124}" presName="node" presStyleLbl="node1" presStyleIdx="3" presStyleCnt="5" custScaleX="179356" custRadScaleRad="123944" custRadScaleInc="34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4EDE2A-6C3B-4D46-8AA9-755403E17FFC}" type="pres">
      <dgm:prSet presAssocID="{0847AC3E-0316-4F8D-B3B7-59E2AE96CE43}" presName="Name9" presStyleLbl="parChTrans1D2" presStyleIdx="4" presStyleCnt="5"/>
      <dgm:spPr/>
      <dgm:t>
        <a:bodyPr/>
        <a:lstStyle/>
        <a:p>
          <a:endParaRPr lang="ru-RU"/>
        </a:p>
      </dgm:t>
    </dgm:pt>
    <dgm:pt modelId="{06D2AFD9-F7AA-44D8-AE8F-C0FF8869DC53}" type="pres">
      <dgm:prSet presAssocID="{0847AC3E-0316-4F8D-B3B7-59E2AE96CE43}" presName="connTx" presStyleLbl="parChTrans1D2" presStyleIdx="4" presStyleCnt="5"/>
      <dgm:spPr/>
      <dgm:t>
        <a:bodyPr/>
        <a:lstStyle/>
        <a:p>
          <a:endParaRPr lang="ru-RU"/>
        </a:p>
      </dgm:t>
    </dgm:pt>
    <dgm:pt modelId="{CB1C6F2A-C911-4D6F-AA85-8F1D65553C4E}" type="pres">
      <dgm:prSet presAssocID="{3D199786-0174-407D-9997-7538CD75F0CD}" presName="node" presStyleLbl="node1" presStyleIdx="4" presStyleCnt="5" custScaleX="162641" custRadScaleRad="124972" custRadScaleInc="-76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BE8D04-B5C3-4AC7-A734-0B5F4330258B}" type="presOf" srcId="{CE3A2223-DC09-4174-BA0F-FCBDEDDDEE11}" destId="{401D4E12-F2AB-416B-85C1-17AC36B861ED}" srcOrd="0" destOrd="0" presId="urn:microsoft.com/office/officeart/2005/8/layout/radial1"/>
    <dgm:cxn modelId="{07A3EEB7-33D0-4245-9231-2079B06B852B}" srcId="{E76A6CEB-ECEC-4CEE-9B01-CF81CA50300C}" destId="{CE3A2223-DC09-4174-BA0F-FCBDEDDDEE11}" srcOrd="2" destOrd="0" parTransId="{0CF22D69-2F85-4739-A139-10E9CAC8F3CF}" sibTransId="{F0F31A25-9946-4E8A-B5F9-4576E091D1F8}"/>
    <dgm:cxn modelId="{B2081236-C956-4FA3-B82E-410014DC3590}" type="presOf" srcId="{0CF22D69-2F85-4739-A139-10E9CAC8F3CF}" destId="{0E9F1BDC-A84A-4C63-AF34-68C2D6A3013C}" srcOrd="1" destOrd="0" presId="urn:microsoft.com/office/officeart/2005/8/layout/radial1"/>
    <dgm:cxn modelId="{B6C3D31B-98E1-4C02-B101-A5AB8670BE61}" type="presOf" srcId="{BE07785D-BCDD-47FB-9A8D-A9D44A007756}" destId="{C869F670-20DE-4D89-9541-C8D20DCC5746}" srcOrd="1" destOrd="0" presId="urn:microsoft.com/office/officeart/2005/8/layout/radial1"/>
    <dgm:cxn modelId="{69E9EA50-8038-419D-8910-DF46AEBA3CE0}" type="presOf" srcId="{A54D6D52-344C-49DD-98C8-27463838DF6D}" destId="{99711627-7951-44D5-987A-6217850438B5}" srcOrd="1" destOrd="0" presId="urn:microsoft.com/office/officeart/2005/8/layout/radial1"/>
    <dgm:cxn modelId="{7F5CAADC-F00E-4106-9975-3D12470EB3A5}" type="presOf" srcId="{BE07785D-BCDD-47FB-9A8D-A9D44A007756}" destId="{01322DBB-CD15-4A5F-8984-63DE47FB72E3}" srcOrd="0" destOrd="0" presId="urn:microsoft.com/office/officeart/2005/8/layout/radial1"/>
    <dgm:cxn modelId="{AA10AFE9-4BA5-4FFD-A5E4-B42D0A0778C5}" type="presOf" srcId="{8A03D926-B0D3-42C3-8775-02558BD75C5E}" destId="{5D1D5E74-B4EE-40AE-8E86-414F6602297C}" srcOrd="0" destOrd="0" presId="urn:microsoft.com/office/officeart/2005/8/layout/radial1"/>
    <dgm:cxn modelId="{5A19A105-DD26-431F-8894-368FCC51BA5E}" srcId="{E76A6CEB-ECEC-4CEE-9B01-CF81CA50300C}" destId="{3D199786-0174-407D-9997-7538CD75F0CD}" srcOrd="4" destOrd="0" parTransId="{0847AC3E-0316-4F8D-B3B7-59E2AE96CE43}" sibTransId="{50509A89-A408-4E74-906E-5B6DD2CFB30B}"/>
    <dgm:cxn modelId="{2D6FF49C-A82E-4FEE-B349-CE5F0F226E44}" type="presOf" srcId="{8417872A-4FCD-426A-A729-DE8241B7A16D}" destId="{DCE53A47-7FA5-4129-BD5B-33084E5F34AB}" srcOrd="0" destOrd="0" presId="urn:microsoft.com/office/officeart/2005/8/layout/radial1"/>
    <dgm:cxn modelId="{44902E1E-D3FB-43A6-9EA3-21878954D342}" type="presOf" srcId="{8417872A-4FCD-426A-A729-DE8241B7A16D}" destId="{93C515F4-527B-4696-9885-589E744304A5}" srcOrd="1" destOrd="0" presId="urn:microsoft.com/office/officeart/2005/8/layout/radial1"/>
    <dgm:cxn modelId="{BB158FA5-FB95-45F5-B1B8-11A903FE34CE}" type="presOf" srcId="{3D199786-0174-407D-9997-7538CD75F0CD}" destId="{CB1C6F2A-C911-4D6F-AA85-8F1D65553C4E}" srcOrd="0" destOrd="0" presId="urn:microsoft.com/office/officeart/2005/8/layout/radial1"/>
    <dgm:cxn modelId="{F0106BEE-F7B2-4D32-96DF-FE70FA49EDEA}" srcId="{E76A6CEB-ECEC-4CEE-9B01-CF81CA50300C}" destId="{D9996B8E-4C54-49D6-A265-1B9FA6B29C54}" srcOrd="1" destOrd="0" parTransId="{A54D6D52-344C-49DD-98C8-27463838DF6D}" sibTransId="{7BA878B4-F85C-4186-93B9-5278B8EF48D0}"/>
    <dgm:cxn modelId="{EAAD14F8-4907-4699-9349-71223CF36B9B}" srcId="{E76A6CEB-ECEC-4CEE-9B01-CF81CA50300C}" destId="{8CA99D6D-4CBD-4247-8A31-B6D87DA07124}" srcOrd="3" destOrd="0" parTransId="{BE07785D-BCDD-47FB-9A8D-A9D44A007756}" sibTransId="{0A637115-9190-48D8-AFA3-B90047E6D071}"/>
    <dgm:cxn modelId="{E94EBF66-FB7E-466B-816E-6187A90A0B18}" type="presOf" srcId="{23741E4F-9255-4CC3-93A5-DDA7738723C4}" destId="{8376D453-EDEE-46A0-83DA-86E2C8822351}" srcOrd="0" destOrd="0" presId="urn:microsoft.com/office/officeart/2005/8/layout/radial1"/>
    <dgm:cxn modelId="{D2586B37-5AE8-444D-A4B4-AE8CEF05B05B}" type="presOf" srcId="{A54D6D52-344C-49DD-98C8-27463838DF6D}" destId="{93AB4DC9-367C-4128-A067-5FA138F84097}" srcOrd="0" destOrd="0" presId="urn:microsoft.com/office/officeart/2005/8/layout/radial1"/>
    <dgm:cxn modelId="{5E885435-FD9D-4D44-9C56-BC67A6D3EB3F}" type="presOf" srcId="{E76A6CEB-ECEC-4CEE-9B01-CF81CA50300C}" destId="{9B6A4FBB-99B7-4104-B96C-9C1EA6A49129}" srcOrd="0" destOrd="0" presId="urn:microsoft.com/office/officeart/2005/8/layout/radial1"/>
    <dgm:cxn modelId="{2ECF2BD1-56A5-4EFF-8976-96A5F327E7DC}" type="presOf" srcId="{0847AC3E-0316-4F8D-B3B7-59E2AE96CE43}" destId="{F24EDE2A-6C3B-4D46-8AA9-755403E17FFC}" srcOrd="0" destOrd="0" presId="urn:microsoft.com/office/officeart/2005/8/layout/radial1"/>
    <dgm:cxn modelId="{289C2132-EEBB-4470-BACF-EEB7475C2FD9}" type="presOf" srcId="{D9996B8E-4C54-49D6-A265-1B9FA6B29C54}" destId="{5225B163-7B35-4A6E-A1F1-E7563196F43B}" srcOrd="0" destOrd="0" presId="urn:microsoft.com/office/officeart/2005/8/layout/radial1"/>
    <dgm:cxn modelId="{53A326CE-7B12-4167-BD9C-85CDAF9C44CD}" type="presOf" srcId="{0847AC3E-0316-4F8D-B3B7-59E2AE96CE43}" destId="{06D2AFD9-F7AA-44D8-AE8F-C0FF8869DC53}" srcOrd="1" destOrd="0" presId="urn:microsoft.com/office/officeart/2005/8/layout/radial1"/>
    <dgm:cxn modelId="{FE4CAC54-926C-4E43-8C99-7B7955B6E87D}" srcId="{E76A6CEB-ECEC-4CEE-9B01-CF81CA50300C}" destId="{23741E4F-9255-4CC3-93A5-DDA7738723C4}" srcOrd="0" destOrd="0" parTransId="{8417872A-4FCD-426A-A729-DE8241B7A16D}" sibTransId="{0D5FA0ED-0B41-49B4-B5D5-C00A7DF16697}"/>
    <dgm:cxn modelId="{90D378EF-4151-432C-B2DC-722976AC3FDB}" type="presOf" srcId="{0CF22D69-2F85-4739-A139-10E9CAC8F3CF}" destId="{994DE2D6-50CD-4BD1-A7A3-06E018DA2989}" srcOrd="0" destOrd="0" presId="urn:microsoft.com/office/officeart/2005/8/layout/radial1"/>
    <dgm:cxn modelId="{31626DA9-D817-4A46-B4A2-D82CE1DCB908}" type="presOf" srcId="{8CA99D6D-4CBD-4247-8A31-B6D87DA07124}" destId="{8386C13D-9A5C-4807-8468-1E65E653A78A}" srcOrd="0" destOrd="0" presId="urn:microsoft.com/office/officeart/2005/8/layout/radial1"/>
    <dgm:cxn modelId="{67F9893A-D2B9-444D-A0A2-54B94592CD0F}" srcId="{8A03D926-B0D3-42C3-8775-02558BD75C5E}" destId="{E76A6CEB-ECEC-4CEE-9B01-CF81CA50300C}" srcOrd="0" destOrd="0" parTransId="{B38EA73D-D7F5-4DE1-B4B2-00F9E29468CD}" sibTransId="{42CFFCAA-D3C2-4F66-95A1-77708D35B40F}"/>
    <dgm:cxn modelId="{DA430D0D-877C-4C13-926F-ECA3238AA6CD}" type="presParOf" srcId="{5D1D5E74-B4EE-40AE-8E86-414F6602297C}" destId="{9B6A4FBB-99B7-4104-B96C-9C1EA6A49129}" srcOrd="0" destOrd="0" presId="urn:microsoft.com/office/officeart/2005/8/layout/radial1"/>
    <dgm:cxn modelId="{F7E15E22-0018-4669-9352-F7DE14C15254}" type="presParOf" srcId="{5D1D5E74-B4EE-40AE-8E86-414F6602297C}" destId="{DCE53A47-7FA5-4129-BD5B-33084E5F34AB}" srcOrd="1" destOrd="0" presId="urn:microsoft.com/office/officeart/2005/8/layout/radial1"/>
    <dgm:cxn modelId="{82212584-5E82-4F2B-87C0-235E20E65FD9}" type="presParOf" srcId="{DCE53A47-7FA5-4129-BD5B-33084E5F34AB}" destId="{93C515F4-527B-4696-9885-589E744304A5}" srcOrd="0" destOrd="0" presId="urn:microsoft.com/office/officeart/2005/8/layout/radial1"/>
    <dgm:cxn modelId="{C2D45157-1B2D-444E-B22F-F069A14A7B9C}" type="presParOf" srcId="{5D1D5E74-B4EE-40AE-8E86-414F6602297C}" destId="{8376D453-EDEE-46A0-83DA-86E2C8822351}" srcOrd="2" destOrd="0" presId="urn:microsoft.com/office/officeart/2005/8/layout/radial1"/>
    <dgm:cxn modelId="{645A9B15-C96D-450C-9EC7-AB491DC53995}" type="presParOf" srcId="{5D1D5E74-B4EE-40AE-8E86-414F6602297C}" destId="{93AB4DC9-367C-4128-A067-5FA138F84097}" srcOrd="3" destOrd="0" presId="urn:microsoft.com/office/officeart/2005/8/layout/radial1"/>
    <dgm:cxn modelId="{70794EEC-6E67-4DB8-920E-FB5B2ECE830C}" type="presParOf" srcId="{93AB4DC9-367C-4128-A067-5FA138F84097}" destId="{99711627-7951-44D5-987A-6217850438B5}" srcOrd="0" destOrd="0" presId="urn:microsoft.com/office/officeart/2005/8/layout/radial1"/>
    <dgm:cxn modelId="{09EC9F38-7F3B-4B46-979B-D16537033F83}" type="presParOf" srcId="{5D1D5E74-B4EE-40AE-8E86-414F6602297C}" destId="{5225B163-7B35-4A6E-A1F1-E7563196F43B}" srcOrd="4" destOrd="0" presId="urn:microsoft.com/office/officeart/2005/8/layout/radial1"/>
    <dgm:cxn modelId="{60617765-BCBF-48E5-B2DD-002BBA9644AE}" type="presParOf" srcId="{5D1D5E74-B4EE-40AE-8E86-414F6602297C}" destId="{994DE2D6-50CD-4BD1-A7A3-06E018DA2989}" srcOrd="5" destOrd="0" presId="urn:microsoft.com/office/officeart/2005/8/layout/radial1"/>
    <dgm:cxn modelId="{0D96A1CC-6A81-4D68-956C-389E8018BB06}" type="presParOf" srcId="{994DE2D6-50CD-4BD1-A7A3-06E018DA2989}" destId="{0E9F1BDC-A84A-4C63-AF34-68C2D6A3013C}" srcOrd="0" destOrd="0" presId="urn:microsoft.com/office/officeart/2005/8/layout/radial1"/>
    <dgm:cxn modelId="{A83283AE-7AE4-42EE-8FDE-F9CB7CA0BF89}" type="presParOf" srcId="{5D1D5E74-B4EE-40AE-8E86-414F6602297C}" destId="{401D4E12-F2AB-416B-85C1-17AC36B861ED}" srcOrd="6" destOrd="0" presId="urn:microsoft.com/office/officeart/2005/8/layout/radial1"/>
    <dgm:cxn modelId="{76FBA758-B384-4C80-8851-4C03E21F8203}" type="presParOf" srcId="{5D1D5E74-B4EE-40AE-8E86-414F6602297C}" destId="{01322DBB-CD15-4A5F-8984-63DE47FB72E3}" srcOrd="7" destOrd="0" presId="urn:microsoft.com/office/officeart/2005/8/layout/radial1"/>
    <dgm:cxn modelId="{3BA288E3-864C-4511-92DD-01E00BBDFCFF}" type="presParOf" srcId="{01322DBB-CD15-4A5F-8984-63DE47FB72E3}" destId="{C869F670-20DE-4D89-9541-C8D20DCC5746}" srcOrd="0" destOrd="0" presId="urn:microsoft.com/office/officeart/2005/8/layout/radial1"/>
    <dgm:cxn modelId="{8CBFD0F6-BBCE-439C-B6C4-DD78F6C7F7D8}" type="presParOf" srcId="{5D1D5E74-B4EE-40AE-8E86-414F6602297C}" destId="{8386C13D-9A5C-4807-8468-1E65E653A78A}" srcOrd="8" destOrd="0" presId="urn:microsoft.com/office/officeart/2005/8/layout/radial1"/>
    <dgm:cxn modelId="{30AC51B3-DF25-429B-A58E-385F6C0E5F36}" type="presParOf" srcId="{5D1D5E74-B4EE-40AE-8E86-414F6602297C}" destId="{F24EDE2A-6C3B-4D46-8AA9-755403E17FFC}" srcOrd="9" destOrd="0" presId="urn:microsoft.com/office/officeart/2005/8/layout/radial1"/>
    <dgm:cxn modelId="{2ADF58DE-377C-449B-8814-B4C5AE129A07}" type="presParOf" srcId="{F24EDE2A-6C3B-4D46-8AA9-755403E17FFC}" destId="{06D2AFD9-F7AA-44D8-AE8F-C0FF8869DC53}" srcOrd="0" destOrd="0" presId="urn:microsoft.com/office/officeart/2005/8/layout/radial1"/>
    <dgm:cxn modelId="{23546F6A-5680-490D-B94E-254973475C5F}" type="presParOf" srcId="{5D1D5E74-B4EE-40AE-8E86-414F6602297C}" destId="{CB1C6F2A-C911-4D6F-AA85-8F1D65553C4E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6A4FBB-99B7-4104-B96C-9C1EA6A49129}">
      <dsp:nvSpPr>
        <dsp:cNvPr id="0" name=""/>
        <dsp:cNvSpPr/>
      </dsp:nvSpPr>
      <dsp:spPr>
        <a:xfrm>
          <a:off x="1970787" y="2221169"/>
          <a:ext cx="2151398" cy="1925884"/>
        </a:xfrm>
        <a:prstGeom prst="ellipse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rPr>
            <a:t>МЕТОД ПРОЕКТОВ</a:t>
          </a:r>
          <a:endParaRPr lang="ru-RU" sz="1600" b="1" kern="1200" dirty="0">
            <a:solidFill>
              <a:srgbClr val="FF0000"/>
            </a:solidFill>
            <a:latin typeface="Tahoma" pitchFamily="34" charset="0"/>
            <a:cs typeface="Tahoma" pitchFamily="34" charset="0"/>
          </a:endParaRPr>
        </a:p>
      </dsp:txBody>
      <dsp:txXfrm>
        <a:off x="2285852" y="2503208"/>
        <a:ext cx="1521268" cy="1361806"/>
      </dsp:txXfrm>
    </dsp:sp>
    <dsp:sp modelId="{DCE53A47-7FA5-4129-BD5B-33084E5F34AB}">
      <dsp:nvSpPr>
        <dsp:cNvPr id="0" name=""/>
        <dsp:cNvSpPr/>
      </dsp:nvSpPr>
      <dsp:spPr>
        <a:xfrm rot="16196661">
          <a:off x="2913646" y="2066189"/>
          <a:ext cx="263555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263555" y="23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10800000">
        <a:off x="3038835" y="2082803"/>
        <a:ext cx="13177" cy="13177"/>
      </dsp:txXfrm>
    </dsp:sp>
    <dsp:sp modelId="{8376D453-EDEE-46A0-83DA-86E2C8822351}">
      <dsp:nvSpPr>
        <dsp:cNvPr id="0" name=""/>
        <dsp:cNvSpPr/>
      </dsp:nvSpPr>
      <dsp:spPr>
        <a:xfrm>
          <a:off x="1432918" y="340556"/>
          <a:ext cx="3223185" cy="1617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rPr>
            <a:t>ПЛАНИРОВАНИЕ</a:t>
          </a:r>
          <a:endParaRPr lang="ru-RU" sz="1600" b="1" kern="1200" dirty="0">
            <a:solidFill>
              <a:schemeClr val="accent2">
                <a:lumMod val="75000"/>
              </a:schemeClr>
            </a:solidFill>
            <a:latin typeface="Tahoma" pitchFamily="34" charset="0"/>
            <a:cs typeface="Tahoma" pitchFamily="34" charset="0"/>
          </a:endParaRPr>
        </a:p>
      </dsp:txBody>
      <dsp:txXfrm>
        <a:off x="1904943" y="577369"/>
        <a:ext cx="2279135" cy="1143432"/>
      </dsp:txXfrm>
    </dsp:sp>
    <dsp:sp modelId="{93AB4DC9-367C-4128-A067-5FA138F84097}">
      <dsp:nvSpPr>
        <dsp:cNvPr id="0" name=""/>
        <dsp:cNvSpPr/>
      </dsp:nvSpPr>
      <dsp:spPr>
        <a:xfrm rot="9259756">
          <a:off x="3921891" y="2721871"/>
          <a:ext cx="76082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76082" y="23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10800000">
        <a:off x="3958030" y="2743172"/>
        <a:ext cx="3804" cy="3804"/>
      </dsp:txXfrm>
    </dsp:sp>
    <dsp:sp modelId="{5225B163-7B35-4A6E-A1F1-E7563196F43B}">
      <dsp:nvSpPr>
        <dsp:cNvPr id="0" name=""/>
        <dsp:cNvSpPr/>
      </dsp:nvSpPr>
      <dsp:spPr>
        <a:xfrm>
          <a:off x="3546249" y="1415283"/>
          <a:ext cx="2996408" cy="1617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rPr>
            <a:t>ПОИСК ИНФОРМАЦИИ</a:t>
          </a:r>
          <a:endParaRPr lang="ru-RU" sz="1600" b="1" kern="1200" dirty="0">
            <a:solidFill>
              <a:schemeClr val="accent2">
                <a:lumMod val="75000"/>
              </a:schemeClr>
            </a:solidFill>
            <a:latin typeface="Tahoma" pitchFamily="34" charset="0"/>
            <a:cs typeface="Tahoma" pitchFamily="34" charset="0"/>
          </a:endParaRPr>
        </a:p>
      </dsp:txBody>
      <dsp:txXfrm>
        <a:off x="3985063" y="1652096"/>
        <a:ext cx="2118780" cy="1143432"/>
      </dsp:txXfrm>
    </dsp:sp>
    <dsp:sp modelId="{994DE2D6-50CD-4BD1-A7A3-06E018DA2989}">
      <dsp:nvSpPr>
        <dsp:cNvPr id="0" name=""/>
        <dsp:cNvSpPr/>
      </dsp:nvSpPr>
      <dsp:spPr>
        <a:xfrm rot="2342553">
          <a:off x="3818133" y="3879473"/>
          <a:ext cx="228721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228721" y="23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3926776" y="3896958"/>
        <a:ext cx="11436" cy="11436"/>
      </dsp:txXfrm>
    </dsp:sp>
    <dsp:sp modelId="{401D4E12-F2AB-416B-85C1-17AC36B861ED}">
      <dsp:nvSpPr>
        <dsp:cNvPr id="0" name=""/>
        <dsp:cNvSpPr/>
      </dsp:nvSpPr>
      <dsp:spPr>
        <a:xfrm>
          <a:off x="3493075" y="3812229"/>
          <a:ext cx="2649663" cy="1617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rPr>
            <a:t>ПРОДУКТ</a:t>
          </a:r>
          <a:endParaRPr lang="ru-RU" sz="1600" b="1" kern="1200" dirty="0">
            <a:solidFill>
              <a:schemeClr val="accent2">
                <a:lumMod val="75000"/>
              </a:schemeClr>
            </a:solidFill>
            <a:latin typeface="Tahoma" pitchFamily="34" charset="0"/>
            <a:cs typeface="Tahoma" pitchFamily="34" charset="0"/>
          </a:endParaRPr>
        </a:p>
      </dsp:txBody>
      <dsp:txXfrm>
        <a:off x="3881109" y="4049042"/>
        <a:ext cx="1873595" cy="1143432"/>
      </dsp:txXfrm>
    </dsp:sp>
    <dsp:sp modelId="{01322DBB-CD15-4A5F-8984-63DE47FB72E3}">
      <dsp:nvSpPr>
        <dsp:cNvPr id="0" name=""/>
        <dsp:cNvSpPr/>
      </dsp:nvSpPr>
      <dsp:spPr>
        <a:xfrm rot="8280839">
          <a:off x="2201082" y="3876931"/>
          <a:ext cx="99581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99581" y="23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10800000">
        <a:off x="2248383" y="3897644"/>
        <a:ext cx="4979" cy="4979"/>
      </dsp:txXfrm>
    </dsp:sp>
    <dsp:sp modelId="{8386C13D-9A5C-4807-8468-1E65E653A78A}">
      <dsp:nvSpPr>
        <dsp:cNvPr id="0" name=""/>
        <dsp:cNvSpPr/>
      </dsp:nvSpPr>
      <dsp:spPr>
        <a:xfrm>
          <a:off x="0" y="3812229"/>
          <a:ext cx="2900291" cy="1617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rPr>
            <a:t>ПРЕЗЕНТАЦИЯ</a:t>
          </a:r>
          <a:endParaRPr lang="ru-RU" sz="1600" b="1" kern="1200" dirty="0">
            <a:solidFill>
              <a:schemeClr val="accent2">
                <a:lumMod val="75000"/>
              </a:schemeClr>
            </a:solidFill>
            <a:latin typeface="Tahoma" pitchFamily="34" charset="0"/>
            <a:cs typeface="Tahoma" pitchFamily="34" charset="0"/>
          </a:endParaRPr>
        </a:p>
      </dsp:txBody>
      <dsp:txXfrm>
        <a:off x="424738" y="4049042"/>
        <a:ext cx="2050815" cy="1143432"/>
      </dsp:txXfrm>
    </dsp:sp>
    <dsp:sp modelId="{F24EDE2A-6C3B-4D46-8AA9-755403E17FFC}">
      <dsp:nvSpPr>
        <dsp:cNvPr id="0" name=""/>
        <dsp:cNvSpPr/>
      </dsp:nvSpPr>
      <dsp:spPr>
        <a:xfrm rot="12337596">
          <a:off x="2080434" y="2702018"/>
          <a:ext cx="18829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18829" y="23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10800000">
        <a:off x="2089378" y="2724750"/>
        <a:ext cx="941" cy="941"/>
      </dsp:txXfrm>
    </dsp:sp>
    <dsp:sp modelId="{CB1C6F2A-C911-4D6F-AA85-8F1D65553C4E}">
      <dsp:nvSpPr>
        <dsp:cNvPr id="0" name=""/>
        <dsp:cNvSpPr/>
      </dsp:nvSpPr>
      <dsp:spPr>
        <a:xfrm>
          <a:off x="-270432" y="1415280"/>
          <a:ext cx="2629999" cy="1617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rPr>
            <a:t>ПРОБЛЕМА</a:t>
          </a:r>
          <a:endParaRPr lang="ru-RU" sz="1600" b="1" kern="1200" dirty="0">
            <a:solidFill>
              <a:schemeClr val="accent2">
                <a:lumMod val="75000"/>
              </a:schemeClr>
            </a:solidFill>
            <a:latin typeface="Tahoma" pitchFamily="34" charset="0"/>
            <a:cs typeface="Tahoma" pitchFamily="34" charset="0"/>
          </a:endParaRPr>
        </a:p>
      </dsp:txBody>
      <dsp:txXfrm>
        <a:off x="114722" y="1652093"/>
        <a:ext cx="1859691" cy="1143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297552A-A449-45BC-A4D5-F0166E2BB368}" type="datetimeFigureOut">
              <a:rPr lang="ru-RU" smtClean="0"/>
              <a:pPr/>
              <a:t>10.01.2021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E6A822-D998-48E6-A3EB-4758CAD5E6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1857365"/>
            <a:ext cx="707236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Проектная   деятельность   </a:t>
            </a:r>
            <a:br>
              <a:rPr lang="ru-RU" sz="4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младших школьников</a:t>
            </a:r>
            <a:endParaRPr lang="ru-RU" sz="44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Почему проектная деятельность нужна в начальной школе?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Федеральный государственный образовательный стандарт начального общего образования определяет модель выпускника начальной школы   способного «</a:t>
            </a:r>
            <a:r>
              <a:rPr lang="ru-RU" b="1" dirty="0" smtClean="0"/>
              <a:t>планировать и выполнять учебное исследование и учебный проект».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Этапы работы над проектом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628800"/>
            <a:ext cx="4191000" cy="4724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u="sng" dirty="0" smtClean="0">
                <a:solidFill>
                  <a:schemeClr val="tx1"/>
                </a:solidFill>
              </a:rPr>
              <a:t>1. </a:t>
            </a:r>
            <a:r>
              <a:rPr lang="ru-RU" b="1" u="sng" dirty="0" err="1">
                <a:solidFill>
                  <a:schemeClr val="tx1"/>
                </a:solidFill>
              </a:rPr>
              <a:t>Планирование</a:t>
            </a:r>
            <a:r>
              <a:rPr lang="ru-RU" dirty="0" err="1" smtClean="0">
                <a:solidFill>
                  <a:schemeClr val="tx1"/>
                </a:solidFill>
              </a:rPr>
              <a:t>а</a:t>
            </a:r>
            <a:r>
              <a:rPr lang="ru-RU" dirty="0" smtClean="0">
                <a:solidFill>
                  <a:schemeClr val="tx1"/>
                </a:solidFill>
              </a:rPr>
              <a:t>) определение проблемы (тема); 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определение цели, задач</a:t>
            </a:r>
            <a:r>
              <a:rPr lang="ru-RU" dirty="0">
                <a:solidFill>
                  <a:schemeClr val="tx1"/>
                </a:solidFill>
              </a:rPr>
              <a:t>;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б) выбор рабочей группы.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в) </a:t>
            </a:r>
            <a:r>
              <a:rPr lang="ru-RU" dirty="0">
                <a:solidFill>
                  <a:schemeClr val="tx1"/>
                </a:solidFill>
              </a:rPr>
              <a:t>определение формы проекта; 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г) </a:t>
            </a:r>
            <a:r>
              <a:rPr lang="ru-RU" dirty="0">
                <a:solidFill>
                  <a:schemeClr val="tx1"/>
                </a:solidFill>
              </a:rPr>
              <a:t>определение источников;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340768"/>
            <a:ext cx="4419600" cy="49838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u="sng" dirty="0" smtClean="0">
                <a:solidFill>
                  <a:schemeClr val="tx1"/>
                </a:solidFill>
              </a:rPr>
              <a:t>2.</a:t>
            </a:r>
            <a:r>
              <a:rPr lang="ru-RU" u="sng" dirty="0">
                <a:solidFill>
                  <a:schemeClr val="tx1"/>
                </a:solidFill>
              </a:rPr>
              <a:t> </a:t>
            </a:r>
            <a:r>
              <a:rPr lang="ru-RU" b="1" u="sng" dirty="0" smtClean="0">
                <a:solidFill>
                  <a:schemeClr val="tx1"/>
                </a:solidFill>
              </a:rPr>
              <a:t>Изготовление </a:t>
            </a:r>
            <a:r>
              <a:rPr lang="ru-RU" b="1" u="sng" dirty="0">
                <a:solidFill>
                  <a:schemeClr val="tx1"/>
                </a:solidFill>
              </a:rPr>
              <a:t>продукта</a:t>
            </a: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а) уточнение информации;</a:t>
            </a: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б) поиск </a:t>
            </a:r>
            <a:r>
              <a:rPr lang="ru-RU" dirty="0" smtClean="0">
                <a:solidFill>
                  <a:schemeClr val="tx1"/>
                </a:solidFill>
              </a:rPr>
              <a:t>альтернатив;</a:t>
            </a:r>
            <a:endParaRPr lang="ru-RU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а) реализация намеченного;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б) подготовка выступления</a:t>
            </a:r>
          </a:p>
          <a:p>
            <a:pPr>
              <a:buNone/>
            </a:pPr>
            <a:r>
              <a:rPr lang="ru-RU" b="1" dirty="0">
                <a:solidFill>
                  <a:schemeClr val="tx1"/>
                </a:solidFill>
              </a:rPr>
              <a:t>3</a:t>
            </a:r>
            <a:r>
              <a:rPr lang="ru-RU" dirty="0" smtClean="0">
                <a:solidFill>
                  <a:schemeClr val="tx1"/>
                </a:solidFill>
              </a:rPr>
              <a:t>. </a:t>
            </a:r>
            <a:r>
              <a:rPr lang="ru-RU" b="1" u="sng" dirty="0" smtClean="0">
                <a:solidFill>
                  <a:schemeClr val="tx1"/>
                </a:solidFill>
              </a:rPr>
              <a:t> Защита проекта </a:t>
            </a:r>
            <a:r>
              <a:rPr lang="ru-RU" dirty="0" smtClean="0">
                <a:solidFill>
                  <a:schemeClr val="tx1"/>
                </a:solidFill>
              </a:rPr>
              <a:t>(предоставление </a:t>
            </a:r>
            <a:r>
              <a:rPr lang="ru-RU" b="1" dirty="0" smtClean="0">
                <a:solidFill>
                  <a:schemeClr val="tx1"/>
                </a:solidFill>
              </a:rPr>
              <a:t>продукта  проекта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>
              <a:buNone/>
            </a:pPr>
            <a:r>
              <a:rPr lang="ru-RU" b="1" u="sng" dirty="0" smtClean="0">
                <a:solidFill>
                  <a:schemeClr val="tx1"/>
                </a:solidFill>
              </a:rPr>
              <a:t>4</a:t>
            </a:r>
            <a:r>
              <a:rPr lang="ru-RU" u="sng" dirty="0" smtClean="0">
                <a:solidFill>
                  <a:schemeClr val="tx1"/>
                </a:solidFill>
              </a:rPr>
              <a:t>. </a:t>
            </a:r>
            <a:r>
              <a:rPr lang="ru-RU" b="1" u="sng" dirty="0" smtClean="0">
                <a:solidFill>
                  <a:schemeClr val="tx1"/>
                </a:solidFill>
              </a:rPr>
              <a:t>Оценка результатов </a:t>
            </a:r>
            <a:r>
              <a:rPr lang="ru-RU" dirty="0" smtClean="0">
                <a:solidFill>
                  <a:schemeClr val="tx1"/>
                </a:solidFill>
              </a:rPr>
              <a:t>(рефлексия)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а) анализ выполнения проекта;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б) причины успехов и неудач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1543031" cy="4800600"/>
          </a:xfrm>
        </p:spPr>
        <p:txBody>
          <a:bodyPr/>
          <a:lstStyle/>
          <a:p>
            <a:pPr marL="265113" indent="-265113"/>
            <a:r>
              <a:rPr lang="ru-RU" sz="16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b="1" dirty="0" smtClean="0">
                <a:cs typeface="Arial" pitchFamily="34" charset="0"/>
              </a:rPr>
              <a:t>Шестое “П” проекта – его </a:t>
            </a:r>
            <a:r>
              <a:rPr lang="ru-RU" b="1" dirty="0" err="1" smtClean="0">
                <a:cs typeface="Arial" pitchFamily="34" charset="0"/>
              </a:rPr>
              <a:t>портфолио</a:t>
            </a:r>
            <a:r>
              <a:rPr lang="ru-RU" b="1" dirty="0" smtClean="0">
                <a:cs typeface="Arial" pitchFamily="34" charset="0"/>
              </a:rPr>
              <a:t>, </a:t>
            </a:r>
          </a:p>
          <a:p>
            <a:pPr marL="265113" indent="-265113"/>
            <a:r>
              <a:rPr lang="ru-RU" b="1" dirty="0" smtClean="0">
                <a:cs typeface="Arial" pitchFamily="34" charset="0"/>
              </a:rPr>
              <a:t>    </a:t>
            </a:r>
            <a:r>
              <a:rPr lang="ru-RU" dirty="0" smtClean="0">
                <a:cs typeface="Arial" pitchFamily="34" charset="0"/>
              </a:rPr>
              <a:t>т.е. папка, в которой собраны все рабочие материалы проекта, в том числе черновики, планы и отчеты и др.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2643174" y="428604"/>
          <a:ext cx="6272226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 ВЫБРАТЬ ТЕМУ?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i="1" dirty="0" smtClean="0"/>
              <a:t>Тема должна быть интересна ребёнку, должна увлекать его.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ru-RU" sz="900" i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i="1" dirty="0" smtClean="0"/>
              <a:t> Тема должна быть выполнима, решение её должно принести реальную пользу участникам.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ru-RU" sz="900" i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i="1" dirty="0" smtClean="0"/>
              <a:t> Тема должна быть оригинальной, в ней   необходим элемент неожиданности.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ru-RU" sz="900" i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i="1" dirty="0" smtClean="0"/>
              <a:t> Тема должна быть такой, чтобы работа могла быть выполнена относительно быстро.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i="1" dirty="0" smtClean="0"/>
              <a:t>Тема должна быть доступной.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00042"/>
            <a:ext cx="8686800" cy="5580083"/>
          </a:xfrm>
        </p:spPr>
        <p:txBody>
          <a:bodyPr/>
          <a:lstStyle/>
          <a:p>
            <a:r>
              <a:rPr lang="ru-RU" dirty="0" smtClean="0"/>
              <a:t>Актуальность темы.</a:t>
            </a:r>
          </a:p>
          <a:p>
            <a:r>
              <a:rPr lang="ru-RU" dirty="0" smtClean="0"/>
              <a:t>Формулировка проблемы (противоречие).</a:t>
            </a:r>
          </a:p>
          <a:p>
            <a:r>
              <a:rPr lang="ru-RU" dirty="0" smtClean="0"/>
              <a:t>Цель – результат, который предполагается получить.</a:t>
            </a:r>
          </a:p>
          <a:p>
            <a:r>
              <a:rPr lang="ru-RU" dirty="0" smtClean="0"/>
              <a:t>Задачи – последовательные шаги, которые нужно пройти для достижения цели.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типы проектов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buNone/>
            </a:pPr>
            <a:r>
              <a:rPr lang="ru-RU" b="1" dirty="0" smtClean="0"/>
              <a:t>1.По доминирующей деятельности учащихся:</a:t>
            </a:r>
          </a:p>
          <a:p>
            <a:pPr marL="609600" indent="-609600">
              <a:buNone/>
            </a:pPr>
            <a:r>
              <a:rPr lang="ru-RU" dirty="0" smtClean="0"/>
              <a:t>- практико-ориентированные</a:t>
            </a:r>
          </a:p>
          <a:p>
            <a:pPr marL="609600" indent="-609600">
              <a:buNone/>
            </a:pPr>
            <a:r>
              <a:rPr lang="ru-RU" dirty="0" smtClean="0"/>
              <a:t>- исследовательские;</a:t>
            </a:r>
          </a:p>
          <a:p>
            <a:pPr marL="609600" indent="-609600">
              <a:buNone/>
            </a:pPr>
            <a:r>
              <a:rPr lang="ru-RU" dirty="0" smtClean="0"/>
              <a:t>- информационные;</a:t>
            </a:r>
          </a:p>
          <a:p>
            <a:pPr marL="609600" indent="-609600">
              <a:buNone/>
            </a:pPr>
            <a:r>
              <a:rPr lang="ru-RU" dirty="0" smtClean="0"/>
              <a:t>- ролевые;</a:t>
            </a:r>
          </a:p>
          <a:p>
            <a:pPr marL="609600" indent="-609600">
              <a:buNone/>
            </a:pPr>
            <a:r>
              <a:rPr lang="ru-RU" dirty="0" smtClean="0"/>
              <a:t>- творческие.</a:t>
            </a:r>
          </a:p>
          <a:p>
            <a:pPr marL="609600" indent="-609600">
              <a:buNone/>
            </a:pPr>
            <a:r>
              <a:rPr lang="ru-RU" b="1" dirty="0" smtClean="0"/>
              <a:t>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типы проектов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buNone/>
            </a:pPr>
            <a:r>
              <a:rPr lang="ru-RU" b="1" dirty="0" smtClean="0"/>
              <a:t>2. По предметно-содержательной области:</a:t>
            </a:r>
          </a:p>
          <a:p>
            <a:pPr marL="609600" indent="-609600">
              <a:buNone/>
            </a:pPr>
            <a:r>
              <a:rPr lang="ru-RU" dirty="0" smtClean="0"/>
              <a:t>- </a:t>
            </a:r>
            <a:r>
              <a:rPr lang="ru-RU" dirty="0" err="1" smtClean="0"/>
              <a:t>монопроект</a:t>
            </a:r>
            <a:r>
              <a:rPr lang="ru-RU" dirty="0" smtClean="0"/>
              <a:t> (в рамках одного учебного предмета);</a:t>
            </a:r>
          </a:p>
          <a:p>
            <a:pPr marL="609600" indent="-609600">
              <a:buNone/>
            </a:pPr>
            <a:r>
              <a:rPr lang="ru-RU" dirty="0" smtClean="0"/>
              <a:t>- </a:t>
            </a:r>
            <a:r>
              <a:rPr lang="ru-RU" dirty="0" err="1" smtClean="0"/>
              <a:t>межпредметный</a:t>
            </a:r>
            <a:r>
              <a:rPr lang="ru-RU" dirty="0" smtClean="0"/>
              <a:t> (по двум или более предметам);</a:t>
            </a:r>
          </a:p>
          <a:p>
            <a:pPr marL="609600" indent="-609600">
              <a:buNone/>
            </a:pPr>
            <a:r>
              <a:rPr lang="ru-RU" dirty="0" smtClean="0"/>
              <a:t>- </a:t>
            </a:r>
            <a:r>
              <a:rPr lang="ru-RU" dirty="0" err="1" smtClean="0"/>
              <a:t>надпредметный</a:t>
            </a:r>
            <a:r>
              <a:rPr lang="ru-RU" dirty="0" smtClean="0"/>
              <a:t> (выходит за рамки школьного обучения).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типы проектов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None/>
            </a:pPr>
            <a:r>
              <a:rPr lang="ru-RU" b="1" dirty="0" smtClean="0"/>
              <a:t>3. По количеству учащихся: </a:t>
            </a:r>
          </a:p>
          <a:p>
            <a:pPr marL="514350" indent="-514350">
              <a:buNone/>
            </a:pPr>
            <a:r>
              <a:rPr lang="ru-RU" dirty="0" smtClean="0"/>
              <a:t>-индивидуальные; </a:t>
            </a:r>
          </a:p>
          <a:p>
            <a:pPr marL="514350" indent="-514350">
              <a:buNone/>
            </a:pPr>
            <a:r>
              <a:rPr lang="ru-RU" dirty="0" smtClean="0"/>
              <a:t>-групповые; </a:t>
            </a:r>
          </a:p>
          <a:p>
            <a:pPr marL="514350" indent="-514350">
              <a:buNone/>
            </a:pPr>
            <a:r>
              <a:rPr lang="ru-RU" dirty="0" smtClean="0"/>
              <a:t>-коллективные.</a:t>
            </a:r>
          </a:p>
          <a:p>
            <a:pPr marL="514350" indent="-514350">
              <a:buNone/>
            </a:pPr>
            <a:r>
              <a:rPr lang="ru-RU" b="1" dirty="0" smtClean="0"/>
              <a:t>4. По месту проведения: </a:t>
            </a:r>
          </a:p>
          <a:p>
            <a:pPr marL="514350" indent="-514350">
              <a:buNone/>
            </a:pPr>
            <a:r>
              <a:rPr lang="ru-RU" b="1" dirty="0" smtClean="0"/>
              <a:t>-</a:t>
            </a:r>
            <a:r>
              <a:rPr lang="ru-RU" dirty="0" smtClean="0"/>
              <a:t>урочные; 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-внеурочные.</a:t>
            </a:r>
            <a:r>
              <a:rPr lang="ru-RU" b="1" dirty="0" smtClean="0"/>
              <a:t> </a:t>
            </a:r>
          </a:p>
          <a:p>
            <a:pPr>
              <a:buFont typeface="Wingdings" pitchFamily="2" charset="2"/>
              <a:buNone/>
            </a:pPr>
            <a:r>
              <a:rPr lang="ru-RU" b="1" dirty="0" smtClean="0"/>
              <a:t>5. По продолжительности проекта: </a:t>
            </a:r>
          </a:p>
          <a:p>
            <a:pPr>
              <a:buNone/>
            </a:pPr>
            <a:r>
              <a:rPr lang="ru-RU" dirty="0" smtClean="0"/>
              <a:t>- краткосрочный (1-2урока);</a:t>
            </a:r>
          </a:p>
          <a:p>
            <a:pPr>
              <a:buNone/>
            </a:pPr>
            <a:r>
              <a:rPr lang="ru-RU" dirty="0" smtClean="0"/>
              <a:t>- средней продолжительности (до 1 месяца);</a:t>
            </a:r>
          </a:p>
          <a:p>
            <a:pPr>
              <a:buNone/>
            </a:pPr>
            <a:r>
              <a:rPr lang="ru-RU" dirty="0" smtClean="0"/>
              <a:t>- долгосрочный.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Оформление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Титульный лист.</a:t>
            </a:r>
          </a:p>
          <a:p>
            <a:r>
              <a:rPr lang="ru-RU" dirty="0" smtClean="0"/>
              <a:t>Оглавление.</a:t>
            </a:r>
          </a:p>
          <a:p>
            <a:r>
              <a:rPr lang="ru-RU" dirty="0" smtClean="0"/>
              <a:t>Введение (актуальность, цель, задачи)</a:t>
            </a:r>
          </a:p>
          <a:p>
            <a:r>
              <a:rPr lang="ru-RU" dirty="0" smtClean="0"/>
              <a:t>Основная часть с промежуточными выводами.</a:t>
            </a:r>
          </a:p>
          <a:p>
            <a:r>
              <a:rPr lang="ru-RU" dirty="0" smtClean="0"/>
              <a:t>Заключение.</a:t>
            </a:r>
          </a:p>
          <a:p>
            <a:r>
              <a:rPr lang="ru-RU" dirty="0" smtClean="0"/>
              <a:t>Литература.</a:t>
            </a:r>
          </a:p>
          <a:p>
            <a:r>
              <a:rPr lang="ru-RU" dirty="0" smtClean="0"/>
              <a:t>Приложения.</a:t>
            </a:r>
          </a:p>
          <a:p>
            <a:r>
              <a:rPr lang="ru-RU" dirty="0" smtClean="0"/>
              <a:t>Рецензия.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критерии оценивания проекта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dirty="0" smtClean="0"/>
              <a:t>Самостоятельность работы;</a:t>
            </a:r>
          </a:p>
          <a:p>
            <a:pPr lvl="0"/>
            <a:r>
              <a:rPr lang="ru-RU" dirty="0" smtClean="0"/>
              <a:t>Актуальность и значимость темы;</a:t>
            </a:r>
          </a:p>
          <a:p>
            <a:pPr lvl="0"/>
            <a:r>
              <a:rPr lang="ru-RU" dirty="0" smtClean="0"/>
              <a:t>Полнота раскрытия темы;</a:t>
            </a:r>
          </a:p>
          <a:p>
            <a:pPr lvl="0"/>
            <a:r>
              <a:rPr lang="ru-RU" dirty="0" smtClean="0"/>
              <a:t>Оригинальность решения проблемы;</a:t>
            </a:r>
          </a:p>
          <a:p>
            <a:pPr lvl="0"/>
            <a:r>
              <a:rPr lang="ru-RU" dirty="0" smtClean="0"/>
              <a:t>Выразительность выступления;</a:t>
            </a:r>
          </a:p>
          <a:p>
            <a:pPr lvl="0"/>
            <a:r>
              <a:rPr lang="ru-RU" dirty="0" smtClean="0"/>
              <a:t>Использование технических средств, наглядности;</a:t>
            </a:r>
          </a:p>
          <a:p>
            <a:pPr lvl="0"/>
            <a:r>
              <a:rPr lang="ru-RU" dirty="0" smtClean="0"/>
              <a:t>Умение отвечать на дополнительные вопросы.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Достигнуты ли цели проекта?</a:t>
            </a:r>
            <a:endParaRPr lang="ru-RU" sz="2400" dirty="0" smtClean="0"/>
          </a:p>
          <a:p>
            <a:pPr lvl="0"/>
            <a:r>
              <a:rPr lang="ru-RU" dirty="0" smtClean="0"/>
              <a:t>Соответствует ли полученный результат цели проектирования?</a:t>
            </a:r>
            <a:endParaRPr lang="ru-RU" sz="2400" dirty="0" smtClean="0"/>
          </a:p>
          <a:p>
            <a:pPr lvl="0"/>
            <a:r>
              <a:rPr lang="ru-RU" dirty="0" smtClean="0"/>
              <a:t>Что удалось в проекте лучше всего?</a:t>
            </a:r>
            <a:endParaRPr lang="ru-RU" sz="2400" dirty="0" smtClean="0"/>
          </a:p>
          <a:p>
            <a:pPr lvl="0"/>
            <a:r>
              <a:rPr lang="ru-RU" dirty="0" smtClean="0"/>
              <a:t>Что хотелось бы изменить?</a:t>
            </a:r>
            <a:endParaRPr lang="ru-RU" sz="2400" dirty="0" smtClean="0"/>
          </a:p>
          <a:p>
            <a:pPr lvl="0"/>
            <a:r>
              <a:rPr lang="ru-RU" dirty="0" smtClean="0"/>
              <a:t>Как вы оцениваете работу группы в целом?</a:t>
            </a:r>
            <a:endParaRPr lang="ru-RU" sz="2400" dirty="0" smtClean="0"/>
          </a:p>
          <a:p>
            <a:pPr lvl="0"/>
            <a:r>
              <a:rPr lang="ru-RU" dirty="0" smtClean="0"/>
              <a:t>Как вы оцениваете свой личный вклад в работу над проектом?</a:t>
            </a:r>
            <a:endParaRPr lang="ru-RU" sz="2400" dirty="0" smtClean="0"/>
          </a:p>
          <a:p>
            <a:pPr lvl="0"/>
            <a:r>
              <a:rPr lang="ru-RU" dirty="0" smtClean="0"/>
              <a:t>Какие знания, умения вы приобрели в ходе работы?</a:t>
            </a:r>
            <a:endParaRPr lang="ru-RU" sz="2400" dirty="0" smtClean="0"/>
          </a:p>
          <a:p>
            <a:pPr lvl="0"/>
            <a:r>
              <a:rPr lang="ru-RU" dirty="0" smtClean="0"/>
              <a:t>Каких знаний, умений вам недоставало?</a:t>
            </a:r>
            <a:endParaRPr lang="ru-RU" sz="2400" dirty="0" smtClean="0"/>
          </a:p>
          <a:p>
            <a:pPr lvl="0"/>
            <a:r>
              <a:rPr lang="ru-RU" dirty="0" smtClean="0"/>
              <a:t>С какими проблемами Вы столкнулись?</a:t>
            </a:r>
            <a:endParaRPr lang="ru-RU" sz="2400" dirty="0" smtClean="0"/>
          </a:p>
          <a:p>
            <a:pPr lvl="0"/>
            <a:r>
              <a:rPr lang="ru-RU" dirty="0" smtClean="0"/>
              <a:t>Чувствуете ли вы удовлетворение от выполненной работы?</a:t>
            </a:r>
            <a:endParaRPr lang="ru-RU" sz="2400" dirty="0" smtClean="0"/>
          </a:p>
          <a:p>
            <a:pPr lvl="1"/>
            <a:r>
              <a:rPr lang="ru-RU" dirty="0" smtClean="0"/>
              <a:t>Есть ли у вас желание продолжить в дальнейшем принимать участие в проектной  деятельности?</a:t>
            </a: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i="1" dirty="0" smtClean="0"/>
              <a:t>Учебный проект с точки зрения учащегося</a:t>
            </a:r>
            <a:r>
              <a:rPr lang="ru-RU" sz="2700" b="1" dirty="0" smtClean="0"/>
              <a:t> – это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возможность делать что-то интересное самостоятельно, в группе или самому, максимально используя свои возможности; </a:t>
            </a:r>
          </a:p>
          <a:p>
            <a:pPr lvl="0"/>
            <a:r>
              <a:rPr lang="ru-RU" dirty="0" smtClean="0"/>
              <a:t> деятельность, позволяющая проявить себя, попробовать свои силы, приложить свои знания, принести пользу и показать публично достигнутый результат; </a:t>
            </a:r>
          </a:p>
          <a:p>
            <a:r>
              <a:rPr lang="ru-RU" dirty="0" smtClean="0"/>
              <a:t> деятельность, направленная на решение интересной проблемы, сформулированной самими учащимися в виде цели и задач, когда результат этой деятельности – найденный способ решения проблемы – носит практический характер, имеет важное прикладное значение и, что весьма важно, интересен и значим для самих открывателей.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128</TotalTime>
  <Words>554</Words>
  <Application>Microsoft Office PowerPoint</Application>
  <PresentationFormat>Экран (4:3)</PresentationFormat>
  <Paragraphs>100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Презентация PowerPoint</vt:lpstr>
      <vt:lpstr>Почему проектная деятельность нужна в начальной школе?</vt:lpstr>
      <vt:lpstr>Этапы работы над проектом </vt:lpstr>
      <vt:lpstr>Презентация PowerPoint</vt:lpstr>
      <vt:lpstr>КАК  ВЫБРАТЬ ТЕМУ?</vt:lpstr>
      <vt:lpstr>Презентация PowerPoint</vt:lpstr>
      <vt:lpstr>типы проектов</vt:lpstr>
      <vt:lpstr>типы проектов</vt:lpstr>
      <vt:lpstr>типы проектов</vt:lpstr>
      <vt:lpstr>Оформление</vt:lpstr>
      <vt:lpstr>критерии оценивания проекта </vt:lpstr>
      <vt:lpstr>Рефлексия</vt:lpstr>
      <vt:lpstr>Учебный проект с точки зрения учащегося – это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Презентацию подготовила учитель начальных классов Петрашенко Марина Михайловна</dc:title>
  <dc:creator>Admin</dc:creator>
  <cp:lastModifiedBy>Svetlana</cp:lastModifiedBy>
  <cp:revision>19</cp:revision>
  <dcterms:created xsi:type="dcterms:W3CDTF">2013-03-21T22:22:01Z</dcterms:created>
  <dcterms:modified xsi:type="dcterms:W3CDTF">2021-01-10T09:34:09Z</dcterms:modified>
</cp:coreProperties>
</file>